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15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75: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practica</a:t>
            </a:r>
            <a:r>
              <a:rPr lang="en-US" dirty="0" smtClean="0"/>
              <a:t> </a:t>
            </a:r>
            <a:r>
              <a:rPr lang="en-US" dirty="0" smtClean="0"/>
              <a:t>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Start to </a:t>
            </a:r>
            <a:r>
              <a:rPr lang="en-US" dirty="0" smtClean="0"/>
              <a:t>co</a:t>
            </a:r>
            <a:r>
              <a:rPr lang="en-US" dirty="0" smtClean="0"/>
              <a:t>mplete </a:t>
            </a:r>
            <a:r>
              <a:rPr lang="en-US" dirty="0" smtClean="0"/>
              <a:t>question # </a:t>
            </a:r>
            <a:r>
              <a:rPr lang="en-US" dirty="0" smtClean="0"/>
              <a:t>31 </a:t>
            </a:r>
            <a:r>
              <a:rPr lang="en-US" dirty="0" smtClean="0"/>
              <a:t>p. 11 IN YOU NOTEBOOKS!</a:t>
            </a:r>
          </a:p>
          <a:p>
            <a:pPr marL="0" indent="0">
              <a:buNone/>
            </a:pPr>
            <a:r>
              <a:rPr lang="en-US" u="sng" dirty="0" smtClean="0"/>
              <a:t>Listening comprehension:</a:t>
            </a:r>
            <a:endParaRPr lang="en-US" u="sng" dirty="0" smtClean="0"/>
          </a:p>
          <a:p>
            <a:r>
              <a:rPr lang="en-US" dirty="0" smtClean="0"/>
              <a:t>Copy, listen </a:t>
            </a:r>
            <a:r>
              <a:rPr lang="en-US" dirty="0" smtClean="0"/>
              <a:t>and respond q’s # </a:t>
            </a:r>
            <a:r>
              <a:rPr lang="en-US" dirty="0" smtClean="0"/>
              <a:t>1-15, </a:t>
            </a:r>
            <a:r>
              <a:rPr lang="en-US" dirty="0" smtClean="0"/>
              <a:t>IN YOUR NOTEBOOKS.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75:</a:t>
            </a:r>
            <a:r>
              <a:rPr lang="en-US" smtClean="0"/>
              <a:t> Finish q </a:t>
            </a:r>
            <a:r>
              <a:rPr lang="en-US" smtClean="0"/>
              <a:t># </a:t>
            </a:r>
            <a:r>
              <a:rPr lang="en-US" smtClean="0"/>
              <a:t>31 </a:t>
            </a:r>
            <a:r>
              <a:rPr lang="en-US" dirty="0" smtClean="0"/>
              <a:t>in the Regents Packet!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72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15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</cp:revision>
  <cp:lastPrinted>2014-05-13T14:07:38Z</cp:lastPrinted>
  <dcterms:created xsi:type="dcterms:W3CDTF">2014-05-12T21:03:23Z</dcterms:created>
  <dcterms:modified xsi:type="dcterms:W3CDTF">2014-05-14T22:03:06Z</dcterms:modified>
</cp:coreProperties>
</file>